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58" d="100"/>
          <a:sy n="58" d="100"/>
        </p:scale>
        <p:origin x="1360" y="16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4/12/24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CONF-APMM</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9" name="Picture 8">
            <a:extLst>
              <a:ext uri="{FF2B5EF4-FFF2-40B4-BE49-F238E27FC236}">
                <a16:creationId xmlns:a16="http://schemas.microsoft.com/office/drawing/2014/main" id="{EE0C7E34-CA40-0CFE-5AE2-0CAEFAE52C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8473" y="850765"/>
            <a:ext cx="2083570" cy="241371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46</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Gao Han</cp:lastModifiedBy>
  <cp:revision>9</cp:revision>
  <dcterms:created xsi:type="dcterms:W3CDTF">2023-06-27T02:26:40Z</dcterms:created>
  <dcterms:modified xsi:type="dcterms:W3CDTF">2024-04-12T08:16:31Z</dcterms:modified>
  <cp:category>Research poster templates </cp:category>
</cp:coreProperties>
</file>